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9" r:id="rId4"/>
    <p:sldId id="266" r:id="rId5"/>
    <p:sldId id="261" r:id="rId6"/>
    <p:sldId id="271" r:id="rId7"/>
    <p:sldId id="273" r:id="rId8"/>
    <p:sldId id="262" r:id="rId9"/>
    <p:sldId id="263" r:id="rId10"/>
    <p:sldId id="264" r:id="rId11"/>
    <p:sldId id="270" r:id="rId12"/>
    <p:sldId id="265" r:id="rId13"/>
    <p:sldId id="267" r:id="rId14"/>
    <p:sldId id="268" r:id="rId15"/>
    <p:sldId id="259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12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182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672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078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711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836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864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1368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3637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75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831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888A5-9457-4D5C-BE4B-B8D68FE87518}" type="datetimeFigureOut">
              <a:rPr lang="en-IN" smtClean="0"/>
              <a:t>17-06-2021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0AC9003-49E3-4E38-A340-E0AF0CF56298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2346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54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2" name="Picture 56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4" name="Straight Connector 58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0">
            <a:extLst>
              <a:ext uri="{FF2B5EF4-FFF2-40B4-BE49-F238E27FC236}">
                <a16:creationId xmlns:a16="http://schemas.microsoft.com/office/drawing/2014/main" id="{14C12901-9FCC-461E-A64A-89B479123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77" name="Rectangle 62">
            <a:extLst>
              <a:ext uri="{FF2B5EF4-FFF2-40B4-BE49-F238E27FC236}">
                <a16:creationId xmlns:a16="http://schemas.microsoft.com/office/drawing/2014/main" id="{08E7A6F0-5CD3-481E-B0F2-E7F99FE67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64">
            <a:extLst>
              <a:ext uri="{FF2B5EF4-FFF2-40B4-BE49-F238E27FC236}">
                <a16:creationId xmlns:a16="http://schemas.microsoft.com/office/drawing/2014/main" id="{511290DF-4975-4FCD-8B8D-BBC86B836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40C877-AC34-46DE-B443-455835D35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0612" y="1138228"/>
            <a:ext cx="3793685" cy="38587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Project Management System</a:t>
            </a:r>
            <a:br>
              <a:rPr lang="en-US" sz="36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36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Manipal University Jaipur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57CA18A-A333-4DCB-842B-76827D2EC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00021" y="638300"/>
            <a:ext cx="6409605" cy="4858625"/>
            <a:chOff x="7807230" y="2012810"/>
            <a:chExt cx="3251252" cy="3459865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E785FC3-CE7B-46F8-8C7A-EBBF001ED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069D9A-30C7-4159-880C-DD2BDC510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D9FE1511-6E1B-4F0E-8FF0-958527181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9891" y="973636"/>
            <a:ext cx="5769864" cy="4187952"/>
          </a:xfrm>
          <a:prstGeom prst="rect">
            <a:avLst/>
          </a:prstGeom>
          <a:solidFill>
            <a:srgbClr val="FFFFFF"/>
          </a:solidFill>
          <a:ln w="6350">
            <a:solidFill>
              <a:srgbClr val="DFD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283CE-E3AB-4FD3-A864-02BE207BA8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84483" y="1138228"/>
            <a:ext cx="5440680" cy="38587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Minor project END TERM presentation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Batchelor of Engineering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2018-2020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By Vinayak Vyas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IT-6C 189302119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in the guidance of Dr Ashish </a:t>
            </a:r>
            <a:r>
              <a:rPr lang="en-US" dirty="0" err="1">
                <a:solidFill>
                  <a:srgbClr val="000000"/>
                </a:solidFill>
              </a:rPr>
              <a:t>jain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025CEF6D-5E98-4B5C-A10F-7459C1EE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05C73161-1E4E-4E6A-91B2-E885CF8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285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992E1B-AAEE-4435-8F48-8C88BE55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5F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8887C5A-22A3-4078-9B1A-F7CAA51AD04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956"/>
          <a:stretch/>
        </p:blipFill>
        <p:spPr bwMode="auto">
          <a:xfrm>
            <a:off x="643467" y="643467"/>
            <a:ext cx="10905066" cy="5571066"/>
          </a:xfrm>
          <a:prstGeom prst="rect">
            <a:avLst/>
          </a:prstGeom>
          <a:noFill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6C2E52-E592-4F3F-BC13-5BD8518E2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561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D8E4FB56-8A14-465D-8ED6-7BB40ED8B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175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992E1B-AAEE-4435-8F48-8C88BE55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386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6DE062-CBB0-4537-9EF0-D603E7231092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956"/>
          <a:stretch/>
        </p:blipFill>
        <p:spPr bwMode="auto">
          <a:xfrm>
            <a:off x="643467" y="643467"/>
            <a:ext cx="10905066" cy="5571066"/>
          </a:xfrm>
          <a:prstGeom prst="rect">
            <a:avLst/>
          </a:prstGeom>
          <a:noFill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6C2E52-E592-4F3F-BC13-5BD8518E2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74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992E1B-AAEE-4435-8F48-8C88BE55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55D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B8EB7D-E9FB-4597-9C85-C4B31EF27B8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956"/>
          <a:stretch/>
        </p:blipFill>
        <p:spPr bwMode="auto">
          <a:xfrm>
            <a:off x="643467" y="643467"/>
            <a:ext cx="10905066" cy="5571066"/>
          </a:xfrm>
          <a:prstGeom prst="rect">
            <a:avLst/>
          </a:prstGeom>
          <a:noFill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6C2E52-E592-4F3F-BC13-5BD8518E2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56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E69420-6F04-4ABC-819A-86F8AD66EEA8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0"/>
          <a:stretch/>
        </p:blipFill>
        <p:spPr bwMode="auto">
          <a:xfrm>
            <a:off x="20" y="10"/>
            <a:ext cx="12191980" cy="612133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1962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0929F-70F9-4D3B-B7BF-DE009E7D4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1C33F-530F-4877-94CE-7F9DD863B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project will helped me learn the request respond cycle of the whole web network</a:t>
            </a:r>
          </a:p>
          <a:p>
            <a:r>
              <a:rPr lang="en-IN" dirty="0"/>
              <a:t>It will help me learn both front end and backend side development.</a:t>
            </a:r>
          </a:p>
          <a:p>
            <a:r>
              <a:rPr lang="en-IN" dirty="0"/>
              <a:t>This project is a time saver add on which is required in the modern tech era.</a:t>
            </a:r>
          </a:p>
          <a:p>
            <a:r>
              <a:rPr lang="en-IN" dirty="0"/>
              <a:t>It can be very helpful add on to an organisation or institution in management.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4240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A545F-7124-4282-8B7C-DFA8675B17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2688851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63C748C-967B-4A7B-A90F-3EDD0F485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143637-4934-44E4-B909-BAF1E7B27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3" y="-2"/>
            <a:ext cx="406212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79B9C8-F7CA-468E-AD02-1975305B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4504" y="1240076"/>
            <a:ext cx="2727813" cy="4584527"/>
          </a:xfrm>
        </p:spPr>
        <p:txBody>
          <a:bodyPr>
            <a:normAutofit/>
          </a:bodyPr>
          <a:lstStyle/>
          <a:p>
            <a:r>
              <a:rPr lang="en-IN" sz="2500">
                <a:solidFill>
                  <a:srgbClr val="FFFFFF"/>
                </a:solidFill>
              </a:rPr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8E60E-D1E4-496E-82EA-9692AAD12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240077"/>
            <a:ext cx="6034827" cy="491646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sz="1800" dirty="0"/>
              <a:t>The Project management system is simply designed and built for  the convenience of the faculties and students .</a:t>
            </a:r>
          </a:p>
          <a:p>
            <a:pPr marL="0" indent="0">
              <a:buNone/>
            </a:pPr>
            <a:r>
              <a:rPr lang="en-IN" sz="1800" dirty="0"/>
              <a:t>The need for this system arrives when we as a faculty or student start exploring the mentors and their guided projects .This is a convenient web application for opting for projects , contacting mentors , applying for the slots &amp; eases the physical process of approaching or calling mentors randomly .</a:t>
            </a:r>
          </a:p>
          <a:p>
            <a:pPr marL="0" indent="0">
              <a:buNone/>
            </a:pPr>
            <a:r>
              <a:rPr lang="en-IN" sz="1800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623174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1750FB2B-10A4-4AA3-A1F1-55D34ACCF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8262257-2522-48AF-B590-37C0B39D1F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B426531-01D8-4CF0-B9DD-08B2F93274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71DDEAE6-6B6C-43EC-83CB-B1E13E6937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158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>
            <a:extLst>
              <a:ext uri="{FF2B5EF4-FFF2-40B4-BE49-F238E27FC236}">
                <a16:creationId xmlns:a16="http://schemas.microsoft.com/office/drawing/2014/main" id="{3A992E1B-AAEE-4435-8F48-8C88BE55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5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4C7D96B-652E-4260-87F3-997B2AA6ECE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956"/>
          <a:stretch/>
        </p:blipFill>
        <p:spPr bwMode="auto">
          <a:xfrm>
            <a:off x="643467" y="643467"/>
            <a:ext cx="10905066" cy="5571066"/>
          </a:xfrm>
          <a:prstGeom prst="rect">
            <a:avLst/>
          </a:prstGeom>
          <a:noFill/>
        </p:spPr>
      </p:pic>
      <p:sp>
        <p:nvSpPr>
          <p:cNvPr id="12" name="Rectangle 8">
            <a:extLst>
              <a:ext uri="{FF2B5EF4-FFF2-40B4-BE49-F238E27FC236}">
                <a16:creationId xmlns:a16="http://schemas.microsoft.com/office/drawing/2014/main" id="{476C2E52-E592-4F3F-BC13-5BD8518E2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247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992E1B-AAEE-4435-8F48-8C88BE55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451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24A9E1-8136-4084-B1AE-F0DC1EACA87D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956"/>
          <a:stretch/>
        </p:blipFill>
        <p:spPr bwMode="auto">
          <a:xfrm>
            <a:off x="643467" y="643467"/>
            <a:ext cx="10905066" cy="5571066"/>
          </a:xfrm>
          <a:prstGeom prst="rect">
            <a:avLst/>
          </a:prstGeom>
          <a:noFill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6C2E52-E592-4F3F-BC13-5BD8518E2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674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33D9CB-CC4B-4C60-941B-B055ABFE04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0"/>
          <a:stretch/>
        </p:blipFill>
        <p:spPr>
          <a:xfrm>
            <a:off x="20" y="10"/>
            <a:ext cx="12191980" cy="612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193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indoor&#10;&#10;Description automatically generated">
            <a:extLst>
              <a:ext uri="{FF2B5EF4-FFF2-40B4-BE49-F238E27FC236}">
                <a16:creationId xmlns:a16="http://schemas.microsoft.com/office/drawing/2014/main" id="{076D6CF7-36D0-423D-BEA7-73B224CA54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0"/>
          <a:stretch/>
        </p:blipFill>
        <p:spPr>
          <a:xfrm>
            <a:off x="20" y="10"/>
            <a:ext cx="12191980" cy="612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09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992E1B-AAEE-4435-8F48-8C88BE55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751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7BFF00-B059-480F-B8FB-CF520F6F018A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956"/>
          <a:stretch/>
        </p:blipFill>
        <p:spPr bwMode="auto">
          <a:xfrm>
            <a:off x="643467" y="643467"/>
            <a:ext cx="10905066" cy="5571066"/>
          </a:xfrm>
          <a:prstGeom prst="rect">
            <a:avLst/>
          </a:prstGeom>
          <a:noFill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6C2E52-E592-4F3F-BC13-5BD8518E2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42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992E1B-AAEE-4435-8F48-8C88BE55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F5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FF679E-6966-4226-8544-465F3D793F0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956"/>
          <a:stretch/>
        </p:blipFill>
        <p:spPr bwMode="auto">
          <a:xfrm>
            <a:off x="643467" y="643467"/>
            <a:ext cx="10905066" cy="5571066"/>
          </a:xfrm>
          <a:prstGeom prst="rect">
            <a:avLst/>
          </a:prstGeom>
          <a:noFill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6C2E52-E592-4F3F-BC13-5BD8518E2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1468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153</TotalTime>
  <Words>164</Words>
  <Application>Microsoft Office PowerPoint</Application>
  <PresentationFormat>Widescreen</PresentationFormat>
  <Paragraphs>17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Gill Sans MT</vt:lpstr>
      <vt:lpstr>Gallery</vt:lpstr>
      <vt:lpstr>Project Management System Manipal University Jaipur</vt:lpstr>
      <vt:lpstr>Introduction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Management System</dc:title>
  <dc:creator>Vinayak Vyas</dc:creator>
  <cp:lastModifiedBy>Vinayak Vyas</cp:lastModifiedBy>
  <cp:revision>16</cp:revision>
  <dcterms:created xsi:type="dcterms:W3CDTF">2021-04-13T07:17:16Z</dcterms:created>
  <dcterms:modified xsi:type="dcterms:W3CDTF">2021-06-16T18:59:55Z</dcterms:modified>
</cp:coreProperties>
</file>

<file path=docProps/thumbnail.jpeg>
</file>